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</p:sldMasterIdLst>
  <p:notesMasterIdLst>
    <p:notesMasterId r:id="rId25"/>
  </p:notesMasterIdLst>
  <p:handoutMasterIdLst>
    <p:handoutMasterId r:id="rId26"/>
  </p:handoutMasterIdLst>
  <p:sldIdLst>
    <p:sldId id="723" r:id="rId5"/>
    <p:sldId id="747" r:id="rId6"/>
    <p:sldId id="746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41" r:id="rId20"/>
    <p:sldId id="742" r:id="rId21"/>
    <p:sldId id="743" r:id="rId22"/>
    <p:sldId id="744" r:id="rId23"/>
    <p:sldId id="74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4" userDrawn="1">
          <p15:clr>
            <a:srgbClr val="A4A3A4"/>
          </p15:clr>
        </p15:guide>
        <p15:guide id="2" pos="3696" userDrawn="1">
          <p15:clr>
            <a:srgbClr val="A4A3A4"/>
          </p15:clr>
        </p15:guide>
        <p15:guide id="3" orient="horz" pos="2376" userDrawn="1">
          <p15:clr>
            <a:srgbClr val="A4A3A4"/>
          </p15:clr>
        </p15:guide>
        <p15:guide id="5" orient="horz" pos="1272" userDrawn="1">
          <p15:clr>
            <a:srgbClr val="A4A3A4"/>
          </p15:clr>
        </p15:guide>
        <p15:guide id="6" pos="264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 Senko" initials="LS" lastIdx="1" clrIdx="0"/>
  <p:cmAuthor id="2" name="Robin Mace" initials="RM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FFC72C"/>
    <a:srgbClr val="93282C"/>
    <a:srgbClr val="E56A54"/>
    <a:srgbClr val="DA291C"/>
    <a:srgbClr val="291444"/>
    <a:srgbClr val="A67AA9"/>
    <a:srgbClr val="01426A"/>
    <a:srgbClr val="00AFD7"/>
    <a:srgbClr val="006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29A35-753C-5249-9D43-826F1D182F54}" v="23" dt="2021-04-21T15:17:4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3" autoAdjust="0"/>
    <p:restoredTop sz="96595" autoAdjust="0"/>
  </p:normalViewPr>
  <p:slideViewPr>
    <p:cSldViewPr snapToGrid="0">
      <p:cViewPr>
        <p:scale>
          <a:sx n="110" d="100"/>
          <a:sy n="110" d="100"/>
        </p:scale>
        <p:origin x="1704" y="800"/>
      </p:cViewPr>
      <p:guideLst>
        <p:guide orient="horz" pos="3384"/>
        <p:guide pos="3696"/>
        <p:guide orient="horz" pos="2376"/>
        <p:guide orient="horz" pos="1272"/>
        <p:guide pos="26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 Nieland" userId="9b55ad88-b4c0-4bd6-8eaf-42ccb929ced6" providerId="ADAL" clId="{13E29A35-753C-5249-9D43-826F1D182F54}"/>
    <pc:docChg chg="undo custSel addSld modSld modMainMaster">
      <pc:chgData name="Tia Nieland" userId="9b55ad88-b4c0-4bd6-8eaf-42ccb929ced6" providerId="ADAL" clId="{13E29A35-753C-5249-9D43-826F1D182F54}" dt="2021-04-21T15:36:06.972" v="513" actId="14100"/>
      <pc:docMkLst>
        <pc:docMk/>
      </pc:docMkLst>
      <pc:sldChg chg="addSp delSp modSp mod modClrScheme chgLayout">
        <pc:chgData name="Tia Nieland" userId="9b55ad88-b4c0-4bd6-8eaf-42ccb929ced6" providerId="ADAL" clId="{13E29A35-753C-5249-9D43-826F1D182F54}" dt="2021-04-21T15:34:44.434" v="512" actId="20577"/>
        <pc:sldMkLst>
          <pc:docMk/>
          <pc:sldMk cId="2007332296" sldId="723"/>
        </pc:sldMkLst>
        <pc:spChg chg="mod ord">
          <ac:chgData name="Tia Nieland" userId="9b55ad88-b4c0-4bd6-8eaf-42ccb929ced6" providerId="ADAL" clId="{13E29A35-753C-5249-9D43-826F1D182F54}" dt="2021-04-21T15:34:44.434" v="512" actId="20577"/>
          <ac:spMkLst>
            <pc:docMk/>
            <pc:sldMk cId="2007332296" sldId="723"/>
            <ac:spMk id="2" creationId="{BDB19A9D-5E50-214A-922E-F73D8369502B}"/>
          </ac:spMkLst>
        </pc:spChg>
        <pc:spChg chg="add del mod ord">
          <ac:chgData name="Tia Nieland" userId="9b55ad88-b4c0-4bd6-8eaf-42ccb929ced6" providerId="ADAL" clId="{13E29A35-753C-5249-9D43-826F1D182F54}" dt="2021-04-21T14:38:42.748" v="52" actId="700"/>
          <ac:spMkLst>
            <pc:docMk/>
            <pc:sldMk cId="2007332296" sldId="723"/>
            <ac:spMk id="3" creationId="{EE48FB8B-A94D-694C-BF25-161A747C5066}"/>
          </ac:spMkLst>
        </pc:spChg>
        <pc:spChg chg="mod ord">
          <ac:chgData name="Tia Nieland" userId="9b55ad88-b4c0-4bd6-8eaf-42ccb929ced6" providerId="ADAL" clId="{13E29A35-753C-5249-9D43-826F1D182F54}" dt="2021-04-21T15:19:58.349" v="143" actId="700"/>
          <ac:spMkLst>
            <pc:docMk/>
            <pc:sldMk cId="2007332296" sldId="723"/>
            <ac:spMk id="4" creationId="{8C6B262E-0352-1B4C-93B2-327836051501}"/>
          </ac:spMkLst>
        </pc:spChg>
        <pc:spChg chg="add del mod">
          <ac:chgData name="Tia Nieland" userId="9b55ad88-b4c0-4bd6-8eaf-42ccb929ced6" providerId="ADAL" clId="{13E29A35-753C-5249-9D43-826F1D182F54}" dt="2021-04-21T14:38:07.524" v="47" actId="478"/>
          <ac:spMkLst>
            <pc:docMk/>
            <pc:sldMk cId="2007332296" sldId="723"/>
            <ac:spMk id="5" creationId="{B690983B-976D-0C49-95BE-FDC0311DEBB2}"/>
          </ac:spMkLst>
        </pc:spChg>
        <pc:spChg chg="add del mod">
          <ac:chgData name="Tia Nieland" userId="9b55ad88-b4c0-4bd6-8eaf-42ccb929ced6" providerId="ADAL" clId="{13E29A35-753C-5249-9D43-826F1D182F54}" dt="2021-04-21T14:39:32.200" v="59" actId="478"/>
          <ac:spMkLst>
            <pc:docMk/>
            <pc:sldMk cId="2007332296" sldId="723"/>
            <ac:spMk id="6" creationId="{B2DB03C7-EDCB-ED4D-904A-CF4BD981AAED}"/>
          </ac:spMkLst>
        </pc:spChg>
        <pc:spChg chg="add del mod">
          <ac:chgData name="Tia Nieland" userId="9b55ad88-b4c0-4bd6-8eaf-42ccb929ced6" providerId="ADAL" clId="{13E29A35-753C-5249-9D43-826F1D182F54}" dt="2021-04-21T15:27:14.096" v="220" actId="207"/>
          <ac:spMkLst>
            <pc:docMk/>
            <pc:sldMk cId="2007332296" sldId="723"/>
            <ac:spMk id="9" creationId="{6089B725-387C-214F-9654-7E580F6C1D71}"/>
          </ac:spMkLst>
        </pc:spChg>
        <pc:spChg chg="add del mod">
          <ac:chgData name="Tia Nieland" userId="9b55ad88-b4c0-4bd6-8eaf-42ccb929ced6" providerId="ADAL" clId="{13E29A35-753C-5249-9D43-826F1D182F54}" dt="2021-04-21T15:27:14.096" v="220" actId="207"/>
          <ac:spMkLst>
            <pc:docMk/>
            <pc:sldMk cId="2007332296" sldId="723"/>
            <ac:spMk id="10" creationId="{9C515988-B63B-A041-B919-173DCF0D062D}"/>
          </ac:spMkLst>
        </pc:spChg>
        <pc:spChg chg="add del mod ord">
          <ac:chgData name="Tia Nieland" userId="9b55ad88-b4c0-4bd6-8eaf-42ccb929ced6" providerId="ADAL" clId="{13E29A35-753C-5249-9D43-826F1D182F54}" dt="2021-04-21T14:38:49.954" v="53" actId="700"/>
          <ac:spMkLst>
            <pc:docMk/>
            <pc:sldMk cId="2007332296" sldId="723"/>
            <ac:spMk id="11" creationId="{1DA3C289-6C4A-184B-B8CB-D3C8BC76C722}"/>
          </ac:spMkLst>
        </pc:spChg>
        <pc:spChg chg="add del mod ord">
          <ac:chgData name="Tia Nieland" userId="9b55ad88-b4c0-4bd6-8eaf-42ccb929ced6" providerId="ADAL" clId="{13E29A35-753C-5249-9D43-826F1D182F54}" dt="2021-04-21T14:39:10.929" v="55" actId="700"/>
          <ac:spMkLst>
            <pc:docMk/>
            <pc:sldMk cId="2007332296" sldId="723"/>
            <ac:spMk id="12" creationId="{10C32D7C-D87B-504C-B09D-A3C01213D781}"/>
          </ac:spMkLst>
        </pc:spChg>
        <pc:spChg chg="add del mod ord">
          <ac:chgData name="Tia Nieland" userId="9b55ad88-b4c0-4bd6-8eaf-42ccb929ced6" providerId="ADAL" clId="{13E29A35-753C-5249-9D43-826F1D182F54}" dt="2021-04-21T14:39:14.875" v="56" actId="6264"/>
          <ac:spMkLst>
            <pc:docMk/>
            <pc:sldMk cId="2007332296" sldId="723"/>
            <ac:spMk id="13" creationId="{6BDBD068-10BF-B044-A63C-F3CF38B24B58}"/>
          </ac:spMkLst>
        </pc:spChg>
        <pc:spChg chg="add del mod">
          <ac:chgData name="Tia Nieland" userId="9b55ad88-b4c0-4bd6-8eaf-42ccb929ced6" providerId="ADAL" clId="{13E29A35-753C-5249-9D43-826F1D182F54}" dt="2021-04-21T14:39:14.875" v="56" actId="6264"/>
          <ac:spMkLst>
            <pc:docMk/>
            <pc:sldMk cId="2007332296" sldId="723"/>
            <ac:spMk id="14" creationId="{D65B0E30-5A58-1C43-AD74-ECE9548D2090}"/>
          </ac:spMkLst>
        </pc:spChg>
        <pc:spChg chg="add del mod">
          <ac:chgData name="Tia Nieland" userId="9b55ad88-b4c0-4bd6-8eaf-42ccb929ced6" providerId="ADAL" clId="{13E29A35-753C-5249-9D43-826F1D182F54}" dt="2021-04-21T14:39:14.875" v="56" actId="6264"/>
          <ac:spMkLst>
            <pc:docMk/>
            <pc:sldMk cId="2007332296" sldId="723"/>
            <ac:spMk id="15" creationId="{8589E2D4-2321-094D-B2DF-49B20C749314}"/>
          </ac:spMkLst>
        </pc:spChg>
        <pc:spChg chg="add del mod ord">
          <ac:chgData name="Tia Nieland" userId="9b55ad88-b4c0-4bd6-8eaf-42ccb929ced6" providerId="ADAL" clId="{13E29A35-753C-5249-9D43-826F1D182F54}" dt="2021-04-21T15:19:58.349" v="143" actId="700"/>
          <ac:spMkLst>
            <pc:docMk/>
            <pc:sldMk cId="2007332296" sldId="723"/>
            <ac:spMk id="16" creationId="{17C0A4B7-3BEB-824D-854E-A3B3B44E73E9}"/>
          </ac:spMkLst>
        </pc:spChg>
        <pc:picChg chg="add del mod">
          <ac:chgData name="Tia Nieland" userId="9b55ad88-b4c0-4bd6-8eaf-42ccb929ced6" providerId="ADAL" clId="{13E29A35-753C-5249-9D43-826F1D182F54}" dt="2021-04-21T15:22:56.932" v="157" actId="1076"/>
          <ac:picMkLst>
            <pc:docMk/>
            <pc:sldMk cId="2007332296" sldId="723"/>
            <ac:picMk id="7" creationId="{9F2BFB7A-2F9E-8143-9731-03026061797F}"/>
          </ac:picMkLst>
        </pc:picChg>
        <pc:picChg chg="add del mod">
          <ac:chgData name="Tia Nieland" userId="9b55ad88-b4c0-4bd6-8eaf-42ccb929ced6" providerId="ADAL" clId="{13E29A35-753C-5249-9D43-826F1D182F54}" dt="2021-04-21T14:38:05.904" v="46" actId="478"/>
          <ac:picMkLst>
            <pc:docMk/>
            <pc:sldMk cId="2007332296" sldId="723"/>
            <ac:picMk id="8" creationId="{A953A07A-6B03-9242-ADCE-1466E1081BEB}"/>
          </ac:picMkLst>
        </pc:picChg>
      </pc:sldChg>
      <pc:sldChg chg="modSp mod">
        <pc:chgData name="Tia Nieland" userId="9b55ad88-b4c0-4bd6-8eaf-42ccb929ced6" providerId="ADAL" clId="{13E29A35-753C-5249-9D43-826F1D182F54}" dt="2021-04-21T15:28:59.530" v="225" actId="2711"/>
        <pc:sldMkLst>
          <pc:docMk/>
          <pc:sldMk cId="4148376180" sldId="737"/>
        </pc:sldMkLst>
        <pc:spChg chg="mod">
          <ac:chgData name="Tia Nieland" userId="9b55ad88-b4c0-4bd6-8eaf-42ccb929ced6" providerId="ADAL" clId="{13E29A35-753C-5249-9D43-826F1D182F54}" dt="2021-04-21T15:28:54.535" v="224" actId="2711"/>
          <ac:spMkLst>
            <pc:docMk/>
            <pc:sldMk cId="4148376180" sldId="737"/>
            <ac:spMk id="3" creationId="{B0E8FCEC-E9EA-D44B-907D-0E27F928224D}"/>
          </ac:spMkLst>
        </pc:spChg>
        <pc:spChg chg="mod">
          <ac:chgData name="Tia Nieland" userId="9b55ad88-b4c0-4bd6-8eaf-42ccb929ced6" providerId="ADAL" clId="{13E29A35-753C-5249-9D43-826F1D182F54}" dt="2021-04-21T15:28:59.530" v="225" actId="2711"/>
          <ac:spMkLst>
            <pc:docMk/>
            <pc:sldMk cId="4148376180" sldId="737"/>
            <ac:spMk id="4" creationId="{FAE48EC4-A7CA-EE40-B244-89DCEA315A8A}"/>
          </ac:spMkLst>
        </pc:spChg>
      </pc:sldChg>
      <pc:sldChg chg="modSp mod">
        <pc:chgData name="Tia Nieland" userId="9b55ad88-b4c0-4bd6-8eaf-42ccb929ced6" providerId="ADAL" clId="{13E29A35-753C-5249-9D43-826F1D182F54}" dt="2021-04-21T15:29:16.601" v="228" actId="14100"/>
        <pc:sldMkLst>
          <pc:docMk/>
          <pc:sldMk cId="950155672" sldId="738"/>
        </pc:sldMkLst>
        <pc:spChg chg="mod">
          <ac:chgData name="Tia Nieland" userId="9b55ad88-b4c0-4bd6-8eaf-42ccb929ced6" providerId="ADAL" clId="{13E29A35-753C-5249-9D43-826F1D182F54}" dt="2021-04-21T15:29:16.601" v="228" actId="14100"/>
          <ac:spMkLst>
            <pc:docMk/>
            <pc:sldMk cId="950155672" sldId="738"/>
            <ac:spMk id="3" creationId="{AD595F4B-4A7B-224F-BD91-22C98932D74A}"/>
          </ac:spMkLst>
        </pc:spChg>
      </pc:sldChg>
      <pc:sldChg chg="modSp mod">
        <pc:chgData name="Tia Nieland" userId="9b55ad88-b4c0-4bd6-8eaf-42ccb929ced6" providerId="ADAL" clId="{13E29A35-753C-5249-9D43-826F1D182F54}" dt="2021-04-21T15:30:22.667" v="314" actId="20577"/>
        <pc:sldMkLst>
          <pc:docMk/>
          <pc:sldMk cId="4248560881" sldId="739"/>
        </pc:sldMkLst>
        <pc:spChg chg="mod">
          <ac:chgData name="Tia Nieland" userId="9b55ad88-b4c0-4bd6-8eaf-42ccb929ced6" providerId="ADAL" clId="{13E29A35-753C-5249-9D43-826F1D182F54}" dt="2021-04-21T15:30:22.667" v="314" actId="20577"/>
          <ac:spMkLst>
            <pc:docMk/>
            <pc:sldMk cId="4248560881" sldId="739"/>
            <ac:spMk id="3" creationId="{93D8A941-2CAB-324E-B219-E5D6C88D3CB3}"/>
          </ac:spMkLst>
        </pc:spChg>
      </pc:sldChg>
      <pc:sldChg chg="modSp mod">
        <pc:chgData name="Tia Nieland" userId="9b55ad88-b4c0-4bd6-8eaf-42ccb929ced6" providerId="ADAL" clId="{13E29A35-753C-5249-9D43-826F1D182F54}" dt="2021-04-21T15:30:44.750" v="328" actId="20577"/>
        <pc:sldMkLst>
          <pc:docMk/>
          <pc:sldMk cId="2141412335" sldId="740"/>
        </pc:sldMkLst>
        <pc:spChg chg="mod">
          <ac:chgData name="Tia Nieland" userId="9b55ad88-b4c0-4bd6-8eaf-42ccb929ced6" providerId="ADAL" clId="{13E29A35-753C-5249-9D43-826F1D182F54}" dt="2021-04-21T15:30:44.750" v="328" actId="20577"/>
          <ac:spMkLst>
            <pc:docMk/>
            <pc:sldMk cId="2141412335" sldId="740"/>
            <ac:spMk id="3" creationId="{98AA6A10-E26A-6440-86CE-298C7A1C8E00}"/>
          </ac:spMkLst>
        </pc:spChg>
      </pc:sldChg>
      <pc:sldChg chg="modSp mod">
        <pc:chgData name="Tia Nieland" userId="9b55ad88-b4c0-4bd6-8eaf-42ccb929ced6" providerId="ADAL" clId="{13E29A35-753C-5249-9D43-826F1D182F54}" dt="2021-04-21T15:34:06.606" v="395" actId="20577"/>
        <pc:sldMkLst>
          <pc:docMk/>
          <pc:sldMk cId="641359628" sldId="743"/>
        </pc:sldMkLst>
        <pc:spChg chg="mod">
          <ac:chgData name="Tia Nieland" userId="9b55ad88-b4c0-4bd6-8eaf-42ccb929ced6" providerId="ADAL" clId="{13E29A35-753C-5249-9D43-826F1D182F54}" dt="2021-04-21T15:34:06.606" v="395" actId="20577"/>
          <ac:spMkLst>
            <pc:docMk/>
            <pc:sldMk cId="641359628" sldId="743"/>
            <ac:spMk id="3" creationId="{47C432C0-8CCC-BA47-A228-B86E983B8572}"/>
          </ac:spMkLst>
        </pc:spChg>
      </pc:sldChg>
      <pc:sldChg chg="add">
        <pc:chgData name="Tia Nieland" userId="9b55ad88-b4c0-4bd6-8eaf-42ccb929ced6" providerId="ADAL" clId="{13E29A35-753C-5249-9D43-826F1D182F54}" dt="2021-04-21T14:36:21.205" v="0" actId="2890"/>
        <pc:sldMkLst>
          <pc:docMk/>
          <pc:sldMk cId="4250143434" sldId="746"/>
        </pc:sldMkLst>
      </pc:sldChg>
      <pc:sldChg chg="addSp delSp modSp add mod modClrScheme chgLayout">
        <pc:chgData name="Tia Nieland" userId="9b55ad88-b4c0-4bd6-8eaf-42ccb929ced6" providerId="ADAL" clId="{13E29A35-753C-5249-9D43-826F1D182F54}" dt="2021-04-21T15:23:42.164" v="175" actId="20577"/>
        <pc:sldMkLst>
          <pc:docMk/>
          <pc:sldMk cId="753902036" sldId="747"/>
        </pc:sldMkLst>
        <pc:spChg chg="mod ord">
          <ac:chgData name="Tia Nieland" userId="9b55ad88-b4c0-4bd6-8eaf-42ccb929ced6" providerId="ADAL" clId="{13E29A35-753C-5249-9D43-826F1D182F54}" dt="2021-04-21T15:17:16.792" v="131" actId="700"/>
          <ac:spMkLst>
            <pc:docMk/>
            <pc:sldMk cId="753902036" sldId="747"/>
            <ac:spMk id="2" creationId="{BDB19A9D-5E50-214A-922E-F73D8369502B}"/>
          </ac:spMkLst>
        </pc:spChg>
        <pc:spChg chg="mod ord">
          <ac:chgData name="Tia Nieland" userId="9b55ad88-b4c0-4bd6-8eaf-42ccb929ced6" providerId="ADAL" clId="{13E29A35-753C-5249-9D43-826F1D182F54}" dt="2021-04-21T15:23:42.164" v="175" actId="20577"/>
          <ac:spMkLst>
            <pc:docMk/>
            <pc:sldMk cId="753902036" sldId="747"/>
            <ac:spMk id="4" creationId="{8C6B262E-0352-1B4C-93B2-327836051501}"/>
          </ac:spMkLst>
        </pc:spChg>
        <pc:spChg chg="del">
          <ac:chgData name="Tia Nieland" userId="9b55ad88-b4c0-4bd6-8eaf-42ccb929ced6" providerId="ADAL" clId="{13E29A35-753C-5249-9D43-826F1D182F54}" dt="2021-04-21T15:00:10.419" v="125" actId="478"/>
          <ac:spMkLst>
            <pc:docMk/>
            <pc:sldMk cId="753902036" sldId="747"/>
            <ac:spMk id="9" creationId="{6089B725-387C-214F-9654-7E580F6C1D71}"/>
          </ac:spMkLst>
        </pc:spChg>
        <pc:spChg chg="del">
          <ac:chgData name="Tia Nieland" userId="9b55ad88-b4c0-4bd6-8eaf-42ccb929ced6" providerId="ADAL" clId="{13E29A35-753C-5249-9D43-826F1D182F54}" dt="2021-04-21T15:00:12.756" v="126" actId="478"/>
          <ac:spMkLst>
            <pc:docMk/>
            <pc:sldMk cId="753902036" sldId="747"/>
            <ac:spMk id="10" creationId="{9C515988-B63B-A041-B919-173DCF0D062D}"/>
          </ac:spMkLst>
        </pc:spChg>
        <pc:spChg chg="add del mod">
          <ac:chgData name="Tia Nieland" userId="9b55ad88-b4c0-4bd6-8eaf-42ccb929ced6" providerId="ADAL" clId="{13E29A35-753C-5249-9D43-826F1D182F54}" dt="2021-04-21T14:46:27.446" v="109" actId="478"/>
          <ac:spMkLst>
            <pc:docMk/>
            <pc:sldMk cId="753902036" sldId="747"/>
            <ac:spMk id="11" creationId="{4F893BBA-869E-F34C-B4CA-7F1CBDBE7EFE}"/>
          </ac:spMkLst>
        </pc:spChg>
        <pc:spChg chg="add del mod">
          <ac:chgData name="Tia Nieland" userId="9b55ad88-b4c0-4bd6-8eaf-42ccb929ced6" providerId="ADAL" clId="{13E29A35-753C-5249-9D43-826F1D182F54}" dt="2021-04-21T14:46:24.759" v="108" actId="478"/>
          <ac:spMkLst>
            <pc:docMk/>
            <pc:sldMk cId="753902036" sldId="747"/>
            <ac:spMk id="12" creationId="{067706BF-B730-F14E-AA8E-E12615AC4939}"/>
          </ac:spMkLst>
        </pc:spChg>
        <pc:spChg chg="add del">
          <ac:chgData name="Tia Nieland" userId="9b55ad88-b4c0-4bd6-8eaf-42ccb929ced6" providerId="ADAL" clId="{13E29A35-753C-5249-9D43-826F1D182F54}" dt="2021-04-21T14:59:54.884" v="120"/>
          <ac:spMkLst>
            <pc:docMk/>
            <pc:sldMk cId="753902036" sldId="747"/>
            <ac:spMk id="16" creationId="{17C0A4B7-3BEB-824D-854E-A3B3B44E73E9}"/>
          </ac:spMkLst>
        </pc:spChg>
        <pc:picChg chg="add del mod">
          <ac:chgData name="Tia Nieland" userId="9b55ad88-b4c0-4bd6-8eaf-42ccb929ced6" providerId="ADAL" clId="{13E29A35-753C-5249-9D43-826F1D182F54}" dt="2021-04-21T14:59:28.607" v="119"/>
          <ac:picMkLst>
            <pc:docMk/>
            <pc:sldMk cId="753902036" sldId="747"/>
            <ac:picMk id="5" creationId="{0B2E3366-F51B-894D-B229-79362867BDEA}"/>
          </ac:picMkLst>
        </pc:picChg>
        <pc:picChg chg="del">
          <ac:chgData name="Tia Nieland" userId="9b55ad88-b4c0-4bd6-8eaf-42ccb929ced6" providerId="ADAL" clId="{13E29A35-753C-5249-9D43-826F1D182F54}" dt="2021-04-21T15:00:07.695" v="124" actId="478"/>
          <ac:picMkLst>
            <pc:docMk/>
            <pc:sldMk cId="753902036" sldId="747"/>
            <ac:picMk id="7" creationId="{9F2BFB7A-2F9E-8143-9731-03026061797F}"/>
          </ac:picMkLst>
        </pc:picChg>
        <pc:picChg chg="del">
          <ac:chgData name="Tia Nieland" userId="9b55ad88-b4c0-4bd6-8eaf-42ccb929ced6" providerId="ADAL" clId="{13E29A35-753C-5249-9D43-826F1D182F54}" dt="2021-04-21T15:00:07.695" v="124" actId="478"/>
          <ac:picMkLst>
            <pc:docMk/>
            <pc:sldMk cId="753902036" sldId="747"/>
            <ac:picMk id="8" creationId="{A953A07A-6B03-9242-ADCE-1466E1081BEB}"/>
          </ac:picMkLst>
        </pc:picChg>
        <pc:picChg chg="add del mod">
          <ac:chgData name="Tia Nieland" userId="9b55ad88-b4c0-4bd6-8eaf-42ccb929ced6" providerId="ADAL" clId="{13E29A35-753C-5249-9D43-826F1D182F54}" dt="2021-04-21T15:00:05.206" v="123" actId="478"/>
          <ac:picMkLst>
            <pc:docMk/>
            <pc:sldMk cId="753902036" sldId="747"/>
            <ac:picMk id="13" creationId="{8233C6B1-8119-9A4E-84FC-45FC1E0A44C9}"/>
          </ac:picMkLst>
        </pc:picChg>
        <pc:picChg chg="add del mod ord">
          <ac:chgData name="Tia Nieland" userId="9b55ad88-b4c0-4bd6-8eaf-42ccb929ced6" providerId="ADAL" clId="{13E29A35-753C-5249-9D43-826F1D182F54}" dt="2021-04-21T15:17:23.162" v="135" actId="478"/>
          <ac:picMkLst>
            <pc:docMk/>
            <pc:sldMk cId="753902036" sldId="747"/>
            <ac:picMk id="14" creationId="{E60ADFEB-8A23-9A4A-B1F4-30D3EE83AC16}"/>
          </ac:picMkLst>
        </pc:picChg>
        <pc:picChg chg="add mod">
          <ac:chgData name="Tia Nieland" userId="9b55ad88-b4c0-4bd6-8eaf-42ccb929ced6" providerId="ADAL" clId="{13E29A35-753C-5249-9D43-826F1D182F54}" dt="2021-04-21T15:17:59.816" v="141" actId="1076"/>
          <ac:picMkLst>
            <pc:docMk/>
            <pc:sldMk cId="753902036" sldId="747"/>
            <ac:picMk id="17" creationId="{19702938-8AB3-E942-9212-71967EDF4056}"/>
          </ac:picMkLst>
        </pc:picChg>
      </pc:sldChg>
      <pc:sldMasterChg chg="delSp modSp mod addSldLayout modSldLayout sldLayoutOrd">
        <pc:chgData name="Tia Nieland" userId="9b55ad88-b4c0-4bd6-8eaf-42ccb929ced6" providerId="ADAL" clId="{13E29A35-753C-5249-9D43-826F1D182F54}" dt="2021-04-21T15:36:06.972" v="513" actId="14100"/>
        <pc:sldMasterMkLst>
          <pc:docMk/>
          <pc:sldMasterMk cId="2240294302" sldId="2147483808"/>
        </pc:sldMasterMkLst>
        <pc:spChg chg="mod">
          <ac:chgData name="Tia Nieland" userId="9b55ad88-b4c0-4bd6-8eaf-42ccb929ced6" providerId="ADAL" clId="{13E29A35-753C-5249-9D43-826F1D182F54}" dt="2021-04-21T14:43:03.513" v="66" actId="2711"/>
          <ac:spMkLst>
            <pc:docMk/>
            <pc:sldMasterMk cId="2240294302" sldId="2147483808"/>
            <ac:spMk id="2" creationId="{34473DD6-51AA-9D49-8000-D77E2590BBCF}"/>
          </ac:spMkLst>
        </pc:spChg>
        <pc:spChg chg="mod">
          <ac:chgData name="Tia Nieland" userId="9b55ad88-b4c0-4bd6-8eaf-42ccb929ced6" providerId="ADAL" clId="{13E29A35-753C-5249-9D43-826F1D182F54}" dt="2021-04-21T14:43:09.987" v="71" actId="2711"/>
          <ac:spMkLst>
            <pc:docMk/>
            <pc:sldMasterMk cId="2240294302" sldId="2147483808"/>
            <ac:spMk id="3" creationId="{D7C25DED-1DA7-A741-BDB2-0878DDBAA3A3}"/>
          </ac:spMkLst>
        </pc:spChg>
        <pc:spChg chg="del">
          <ac:chgData name="Tia Nieland" userId="9b55ad88-b4c0-4bd6-8eaf-42ccb929ced6" providerId="ADAL" clId="{13E29A35-753C-5249-9D43-826F1D182F54}" dt="2021-04-21T14:43:13.898" v="72" actId="478"/>
          <ac:spMkLst>
            <pc:docMk/>
            <pc:sldMasterMk cId="2240294302" sldId="2147483808"/>
            <ac:spMk id="4" creationId="{E5212661-4A0F-DE4C-8197-5DBE913F8AC7}"/>
          </ac:spMkLst>
        </pc:spChg>
        <pc:spChg chg="del">
          <ac:chgData name="Tia Nieland" userId="9b55ad88-b4c0-4bd6-8eaf-42ccb929ced6" providerId="ADAL" clId="{13E29A35-753C-5249-9D43-826F1D182F54}" dt="2021-04-21T14:43:13.898" v="72" actId="478"/>
          <ac:spMkLst>
            <pc:docMk/>
            <pc:sldMasterMk cId="2240294302" sldId="2147483808"/>
            <ac:spMk id="5" creationId="{C770F7AC-F5DE-4A4B-A81A-957ADB903F81}"/>
          </ac:spMkLst>
        </pc:spChg>
        <pc:spChg chg="del">
          <ac:chgData name="Tia Nieland" userId="9b55ad88-b4c0-4bd6-8eaf-42ccb929ced6" providerId="ADAL" clId="{13E29A35-753C-5249-9D43-826F1D182F54}" dt="2021-04-21T14:43:13.898" v="72" actId="478"/>
          <ac:spMkLst>
            <pc:docMk/>
            <pc:sldMasterMk cId="2240294302" sldId="2147483808"/>
            <ac:spMk id="6" creationId="{3E4F5144-35DA-4D4D-A920-03D759A9D09C}"/>
          </ac:spMkLst>
        </pc:spChg>
        <pc:sldLayoutChg chg="modSp mod">
          <pc:chgData name="Tia Nieland" userId="9b55ad88-b4c0-4bd6-8eaf-42ccb929ced6" providerId="ADAL" clId="{13E29A35-753C-5249-9D43-826F1D182F54}" dt="2021-04-21T14:43:53.944" v="80" actId="2711"/>
          <pc:sldLayoutMkLst>
            <pc:docMk/>
            <pc:sldMasterMk cId="2240294302" sldId="2147483808"/>
            <pc:sldLayoutMk cId="2758624513" sldId="2147483809"/>
          </pc:sldLayoutMkLst>
          <pc:spChg chg="mod">
            <ac:chgData name="Tia Nieland" userId="9b55ad88-b4c0-4bd6-8eaf-42ccb929ced6" providerId="ADAL" clId="{13E29A35-753C-5249-9D43-826F1D182F54}" dt="2021-04-21T14:43:21.261" v="73" actId="2711"/>
            <ac:spMkLst>
              <pc:docMk/>
              <pc:sldMasterMk cId="2240294302" sldId="2147483808"/>
              <pc:sldLayoutMk cId="2758624513" sldId="2147483809"/>
              <ac:spMk id="2" creationId="{897BE23C-A838-7D48-B82D-3EF2DD41A176}"/>
            </ac:spMkLst>
          </pc:spChg>
          <pc:spChg chg="mod">
            <ac:chgData name="Tia Nieland" userId="9b55ad88-b4c0-4bd6-8eaf-42ccb929ced6" providerId="ADAL" clId="{13E29A35-753C-5249-9D43-826F1D182F54}" dt="2021-04-21T14:43:53.944" v="80" actId="2711"/>
            <ac:spMkLst>
              <pc:docMk/>
              <pc:sldMasterMk cId="2240294302" sldId="2147483808"/>
              <pc:sldLayoutMk cId="2758624513" sldId="2147483809"/>
              <ac:spMk id="3" creationId="{CA15B98F-0040-D242-82D2-BDF0012478B8}"/>
            </ac:spMkLst>
          </pc:spChg>
        </pc:sldLayoutChg>
        <pc:sldLayoutChg chg="modSp mod">
          <pc:chgData name="Tia Nieland" userId="9b55ad88-b4c0-4bd6-8eaf-42ccb929ced6" providerId="ADAL" clId="{13E29A35-753C-5249-9D43-826F1D182F54}" dt="2021-04-21T15:36:06.972" v="513" actId="14100"/>
          <pc:sldLayoutMkLst>
            <pc:docMk/>
            <pc:sldMasterMk cId="2240294302" sldId="2147483808"/>
            <pc:sldLayoutMk cId="827559405" sldId="2147483820"/>
          </pc:sldLayoutMkLst>
          <pc:spChg chg="mod">
            <ac:chgData name="Tia Nieland" userId="9b55ad88-b4c0-4bd6-8eaf-42ccb929ced6" providerId="ADAL" clId="{13E29A35-753C-5249-9D43-826F1D182F54}" dt="2021-04-21T15:36:06.972" v="513" actId="14100"/>
            <ac:spMkLst>
              <pc:docMk/>
              <pc:sldMasterMk cId="2240294302" sldId="2147483808"/>
              <pc:sldLayoutMk cId="827559405" sldId="2147483820"/>
              <ac:spMk id="4" creationId="{02AA20EF-FB7A-2B4B-9174-48B666D2CABD}"/>
            </ac:spMkLst>
          </pc:spChg>
        </pc:sldLayoutChg>
        <pc:sldLayoutChg chg="modSp">
          <pc:chgData name="Tia Nieland" userId="9b55ad88-b4c0-4bd6-8eaf-42ccb929ced6" providerId="ADAL" clId="{13E29A35-753C-5249-9D43-826F1D182F54}" dt="2021-04-21T14:42:50.508" v="64" actId="16037"/>
          <pc:sldLayoutMkLst>
            <pc:docMk/>
            <pc:sldMasterMk cId="2240294302" sldId="2147483808"/>
            <pc:sldLayoutMk cId="577370534" sldId="2147483827"/>
          </pc:sldLayoutMkLst>
          <pc:spChg chg="mod">
            <ac:chgData name="Tia Nieland" userId="9b55ad88-b4c0-4bd6-8eaf-42ccb929ced6" providerId="ADAL" clId="{13E29A35-753C-5249-9D43-826F1D182F54}" dt="2021-04-21T14:42:50.508" v="64" actId="16037"/>
            <ac:spMkLst>
              <pc:docMk/>
              <pc:sldMasterMk cId="2240294302" sldId="2147483808"/>
              <pc:sldLayoutMk cId="577370534" sldId="2147483827"/>
              <ac:spMk id="2" creationId="{9913077F-8731-F641-90C9-7311680EB28A}"/>
            </ac:spMkLst>
          </pc:spChg>
        </pc:sldLayoutChg>
        <pc:sldLayoutChg chg="delSp add mod ord modTransition">
          <pc:chgData name="Tia Nieland" userId="9b55ad88-b4c0-4bd6-8eaf-42ccb929ced6" providerId="ADAL" clId="{13E29A35-753C-5249-9D43-826F1D182F54}" dt="2021-04-21T15:17:04.931" v="130" actId="20578"/>
          <pc:sldLayoutMkLst>
            <pc:docMk/>
            <pc:sldMasterMk cId="2240294302" sldId="2147483808"/>
            <pc:sldLayoutMk cId="1139156985" sldId="2147483836"/>
          </pc:sldLayoutMkLst>
          <pc:spChg chg="del">
            <ac:chgData name="Tia Nieland" userId="9b55ad88-b4c0-4bd6-8eaf-42ccb929ced6" providerId="ADAL" clId="{13E29A35-753C-5249-9D43-826F1D182F54}" dt="2021-04-21T15:14:59.891" v="128" actId="478"/>
            <ac:spMkLst>
              <pc:docMk/>
              <pc:sldMasterMk cId="2240294302" sldId="2147483808"/>
              <pc:sldLayoutMk cId="1139156985" sldId="2147483836"/>
              <ac:spMk id="4" creationId="{C41FF8F6-A8D7-A647-850D-04ACA35FFDB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1B2BA-1DC8-644E-B629-9BA57F5C9288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BE75E-0391-DB41-9C1B-74A2A241A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87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A52A-475E-4903-9AD7-5664307F0BC0}" type="datetimeFigureOut">
              <a:rPr lang="en-US" smtClean="0"/>
              <a:t>4/21/21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27583-8EB5-4FE0-BB24-A56E29B863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5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Descriptive Copy on Multiple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4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Descriptive Copy on Multiple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3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Descriptive Copy on Multiple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7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4604948"/>
            <a:ext cx="9144000" cy="1761895"/>
          </a:xfrm>
        </p:spPr>
        <p:txBody>
          <a:bodyPr anchor="t">
            <a:normAutofit/>
          </a:bodyPr>
          <a:lstStyle>
            <a:lvl1pPr algn="l">
              <a:defRPr sz="6000" b="0" i="0" spc="0"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B98F-0040-D242-82D2-BDF0012478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3475398"/>
            <a:ext cx="9144000" cy="60020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0" i="0" spc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467BB5-7BD1-D84B-A86B-372BCEE8B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77" y="491157"/>
            <a:ext cx="2685752" cy="4297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70BD8-DB5A-164C-B75B-9E9E3749E8E5}"/>
              </a:ext>
            </a:extLst>
          </p:cNvPr>
          <p:cNvCxnSpPr/>
          <p:nvPr userDrawn="1"/>
        </p:nvCxnSpPr>
        <p:spPr>
          <a:xfrm>
            <a:off x="549980" y="4334097"/>
            <a:ext cx="7118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62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6050F-E510-BC4B-A1D8-9442336C61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4677" y="2258171"/>
            <a:ext cx="5400177" cy="37352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D13CB2-EBCB-3D41-B3C8-E233D8B817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7149" y="2258481"/>
            <a:ext cx="5507062" cy="37511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1A4E0CBF-C08D-C147-8079-3D2757528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48243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851FD6-29A5-774F-A9F3-F1EE90D960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3083" y="2238069"/>
            <a:ext cx="10235298" cy="3734933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3200" b="0" i="0" baseline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an example of a minimal description</a:t>
            </a:r>
          </a:p>
          <a:p>
            <a:r>
              <a:rPr lang="en-US" dirty="0"/>
              <a:t>for a product or other details.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6C0C7B-42D4-9547-B210-F2331BF67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2791277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356460"/>
            <a:ext cx="5590674" cy="1224362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Text Examples on 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766807"/>
            <a:ext cx="5590674" cy="4432514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1FF8F6-A8D7-A647-850D-04ACA35FFD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6780" y="879053"/>
            <a:ext cx="5099893" cy="509989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7737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With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56460"/>
            <a:ext cx="5590674" cy="1224362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Text Examples on 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425" y="1766807"/>
            <a:ext cx="5590674" cy="4432514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1FF8F6-A8D7-A647-850D-04ACA35FFD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4751" y="879053"/>
            <a:ext cx="5099893" cy="509989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150690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de Slide_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356460"/>
            <a:ext cx="5590674" cy="1224362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Text Examples on 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766807"/>
            <a:ext cx="5590674" cy="4432514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139156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Minim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E6910-ABCA-C943-BB94-08418A9A9B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4067" y="1600200"/>
            <a:ext cx="6983866" cy="36576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This is an example of a minimal description for a product or other details.</a:t>
            </a:r>
          </a:p>
        </p:txBody>
      </p:sp>
    </p:spTree>
    <p:extLst>
      <p:ext uri="{BB962C8B-B14F-4D97-AF65-F5344CB8AC3E}">
        <p14:creationId xmlns:p14="http://schemas.microsoft.com/office/powerpoint/2010/main" val="575231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Mini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86A8D7-538C-B04D-9E0F-8CFC3F9BEF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A148BF-1DE2-D548-B8EE-08203AED3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4F0DD43-2F25-6842-A54F-AA26C8D148C4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FA914-4D8E-9648-952A-06F3F9FD71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3500" y="1600200"/>
            <a:ext cx="6985000" cy="365760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This is an example of a minimal description for a product or other details.</a:t>
            </a:r>
          </a:p>
        </p:txBody>
      </p:sp>
    </p:spTree>
    <p:extLst>
      <p:ext uri="{BB962C8B-B14F-4D97-AF65-F5344CB8AC3E}">
        <p14:creationId xmlns:p14="http://schemas.microsoft.com/office/powerpoint/2010/main" val="1394247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D331779-2115-EB4D-8DDC-F74B0BF1F9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878782 w 12192000"/>
              <a:gd name="connsiteY0" fmla="*/ 927600 h 6858000"/>
              <a:gd name="connsiteX1" fmla="*/ 377382 w 12192000"/>
              <a:gd name="connsiteY1" fmla="*/ 3429000 h 6858000"/>
              <a:gd name="connsiteX2" fmla="*/ 2878782 w 12192000"/>
              <a:gd name="connsiteY2" fmla="*/ 5930400 h 6858000"/>
              <a:gd name="connsiteX3" fmla="*/ 5380182 w 12192000"/>
              <a:gd name="connsiteY3" fmla="*/ 3429000 h 6858000"/>
              <a:gd name="connsiteX4" fmla="*/ 2878782 w 12192000"/>
              <a:gd name="connsiteY4" fmla="*/ 92760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878782" y="927600"/>
                </a:moveTo>
                <a:cubicBezTo>
                  <a:pt x="1497297" y="927600"/>
                  <a:pt x="377382" y="2047515"/>
                  <a:pt x="377382" y="3429000"/>
                </a:cubicBezTo>
                <a:cubicBezTo>
                  <a:pt x="377382" y="4810485"/>
                  <a:pt x="1497297" y="5930400"/>
                  <a:pt x="2878782" y="5930400"/>
                </a:cubicBezTo>
                <a:cubicBezTo>
                  <a:pt x="4260267" y="5930400"/>
                  <a:pt x="5380182" y="4810485"/>
                  <a:pt x="5380182" y="3429000"/>
                </a:cubicBezTo>
                <a:cubicBezTo>
                  <a:pt x="5380182" y="2047515"/>
                  <a:pt x="4260267" y="927600"/>
                  <a:pt x="2878782" y="9276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					Click icon to add picture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D90765-5628-9C47-9DF4-182161FD8CE9}"/>
              </a:ext>
            </a:extLst>
          </p:cNvPr>
          <p:cNvSpPr/>
          <p:nvPr userDrawn="1"/>
        </p:nvSpPr>
        <p:spPr>
          <a:xfrm>
            <a:off x="206504" y="740097"/>
            <a:ext cx="5407488" cy="5407488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242B17-A4FB-F641-B730-D6BC7D0F49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5177" y="1600200"/>
            <a:ext cx="3647209" cy="3657600"/>
          </a:xfrm>
        </p:spPr>
        <p:txBody>
          <a:bodyPr lIns="0" tIns="0" rIns="0" b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3600" b="0" i="0" baseline="0">
                <a:solidFill>
                  <a:schemeClr val="bg1"/>
                </a:solidFill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an example of a minimal description</a:t>
            </a:r>
          </a:p>
        </p:txBody>
      </p:sp>
    </p:spTree>
    <p:extLst>
      <p:ext uri="{BB962C8B-B14F-4D97-AF65-F5344CB8AC3E}">
        <p14:creationId xmlns:p14="http://schemas.microsoft.com/office/powerpoint/2010/main" val="1142769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84F48B5-B691-FE4B-926A-43B56B6F7F6B}"/>
              </a:ext>
            </a:extLst>
          </p:cNvPr>
          <p:cNvSpPr txBox="1">
            <a:spLocks/>
          </p:cNvSpPr>
          <p:nvPr userDrawn="1"/>
        </p:nvSpPr>
        <p:spPr>
          <a:xfrm>
            <a:off x="1990725" y="1424459"/>
            <a:ext cx="8210550" cy="10616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4800" b="0" i="0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i="0" dirty="0">
                <a:solidFill>
                  <a:schemeClr val="tx1"/>
                </a:solidFill>
                <a:latin typeface="Helvetica" pitchFamily="2" charset="0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CA2D78-787E-6444-9AF0-0E4A77DA21ED}"/>
              </a:ext>
            </a:extLst>
          </p:cNvPr>
          <p:cNvGrpSpPr/>
          <p:nvPr userDrawn="1"/>
        </p:nvGrpSpPr>
        <p:grpSpPr>
          <a:xfrm>
            <a:off x="3421435" y="3999563"/>
            <a:ext cx="2608663" cy="444500"/>
            <a:chOff x="657419" y="2894225"/>
            <a:chExt cx="2608663" cy="444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16A7A1-4C37-C643-989F-8072637F66D3}"/>
                </a:ext>
              </a:extLst>
            </p:cNvPr>
            <p:cNvSpPr txBox="1"/>
            <p:nvPr userDrawn="1"/>
          </p:nvSpPr>
          <p:spPr>
            <a:xfrm>
              <a:off x="1332539" y="292961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@boa-constrictor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10AE21-38F7-F248-AE03-F03A71E062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</a:blip>
            <a:stretch>
              <a:fillRect/>
            </a:stretch>
          </p:blipFill>
          <p:spPr>
            <a:xfrm>
              <a:off x="657419" y="2894225"/>
              <a:ext cx="546100" cy="4445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1C3652-1CA1-EF49-89B2-676DE70F53F5}"/>
              </a:ext>
            </a:extLst>
          </p:cNvPr>
          <p:cNvGrpSpPr/>
          <p:nvPr userDrawn="1"/>
        </p:nvGrpSpPr>
        <p:grpSpPr>
          <a:xfrm>
            <a:off x="6384408" y="3978453"/>
            <a:ext cx="2593733" cy="483609"/>
            <a:chOff x="7570184" y="2873115"/>
            <a:chExt cx="2593733" cy="4836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8A409C-B0F8-1D40-8734-D2AC211C7A2B}"/>
                </a:ext>
              </a:extLst>
            </p:cNvPr>
            <p:cNvSpPr txBox="1"/>
            <p:nvPr userDrawn="1"/>
          </p:nvSpPr>
          <p:spPr>
            <a:xfrm>
              <a:off x="8230374" y="292961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@boa-constrictor</a:t>
              </a:r>
              <a:endParaRPr lang="en-US" b="0" i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BB2029-9544-DE42-B877-656D94077E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7570184" y="2873115"/>
              <a:ext cx="483609" cy="48360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7B0970-4968-7645-9467-15BF37C85188}"/>
              </a:ext>
            </a:extLst>
          </p:cNvPr>
          <p:cNvGrpSpPr/>
          <p:nvPr userDrawn="1"/>
        </p:nvGrpSpPr>
        <p:grpSpPr>
          <a:xfrm>
            <a:off x="3421435" y="4949932"/>
            <a:ext cx="2474213" cy="483609"/>
            <a:chOff x="4298691" y="3788316"/>
            <a:chExt cx="2474213" cy="4836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676FE2-DCDB-B341-9CA6-0DF07CDFC883}"/>
                </a:ext>
              </a:extLst>
            </p:cNvPr>
            <p:cNvSpPr txBox="1"/>
            <p:nvPr userDrawn="1"/>
          </p:nvSpPr>
          <p:spPr>
            <a:xfrm>
              <a:off x="4985235" y="3845454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Boa Constrictor</a:t>
              </a:r>
              <a:endParaRPr lang="en-US" b="0" i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9A17A2-4B3F-ED48-80AB-04C41E00C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4298691" y="3788316"/>
              <a:ext cx="483609" cy="48360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890F16-078C-154D-AFB7-1679FD423FA2}"/>
              </a:ext>
            </a:extLst>
          </p:cNvPr>
          <p:cNvGrpSpPr/>
          <p:nvPr userDrawn="1"/>
        </p:nvGrpSpPr>
        <p:grpSpPr>
          <a:xfrm>
            <a:off x="6384408" y="4949931"/>
            <a:ext cx="2425226" cy="483609"/>
            <a:chOff x="4298691" y="5647370"/>
            <a:chExt cx="2425226" cy="4836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6D9831-7826-6B4B-9417-4543316ABA91}"/>
                </a:ext>
              </a:extLst>
            </p:cNvPr>
            <p:cNvSpPr txBox="1"/>
            <p:nvPr userDrawn="1"/>
          </p:nvSpPr>
          <p:spPr>
            <a:xfrm>
              <a:off x="4936248" y="5704508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latin typeface="Helvetica Light" panose="020B0403020202020204" pitchFamily="34" charset="0"/>
                  <a:ea typeface="Avenir LT Std 55 Roman" charset="0"/>
                  <a:cs typeface="Avenir LT Std 55 Roman" charset="0"/>
                </a:rPr>
                <a:t>Boa Constrictor</a:t>
              </a:r>
              <a:endParaRPr lang="en-US" b="0" i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DE5835-0A73-5642-95C9-9BC55AB3AD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>
              <a:off x="4298691" y="5647370"/>
              <a:ext cx="483609" cy="483609"/>
            </a:xfrm>
            <a:prstGeom prst="rect">
              <a:avLst/>
            </a:prstGeom>
          </p:spPr>
        </p:pic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F6414EB1-C519-3B45-9EFD-6F9D7628F3AD}"/>
              </a:ext>
            </a:extLst>
          </p:cNvPr>
          <p:cNvSpPr txBox="1">
            <a:spLocks/>
          </p:cNvSpPr>
          <p:nvPr userDrawn="1"/>
        </p:nvSpPr>
        <p:spPr>
          <a:xfrm>
            <a:off x="1990725" y="3207084"/>
            <a:ext cx="8210550" cy="4836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4800" b="0" i="0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dirty="0">
                <a:solidFill>
                  <a:schemeClr val="tx1"/>
                </a:solidFill>
                <a:latin typeface="Helvetica Light" panose="020B0403020202020204" pitchFamily="34" charset="0"/>
              </a:rPr>
              <a:t>Follow us at</a:t>
            </a:r>
          </a:p>
        </p:txBody>
      </p:sp>
    </p:spTree>
    <p:extLst>
      <p:ext uri="{BB962C8B-B14F-4D97-AF65-F5344CB8AC3E}">
        <p14:creationId xmlns:p14="http://schemas.microsoft.com/office/powerpoint/2010/main" val="3858575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E6BF316-3389-8741-970A-0DEF6CF44ED0}"/>
              </a:ext>
            </a:extLst>
          </p:cNvPr>
          <p:cNvGrpSpPr/>
          <p:nvPr userDrawn="1"/>
        </p:nvGrpSpPr>
        <p:grpSpPr>
          <a:xfrm>
            <a:off x="1990725" y="2663494"/>
            <a:ext cx="8210550" cy="3261986"/>
            <a:chOff x="1990725" y="3137169"/>
            <a:chExt cx="8210550" cy="3261986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084F48B5-B691-FE4B-926A-43B56B6F7F6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90725" y="3137169"/>
              <a:ext cx="8210550" cy="153101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 sz="4800" b="0" i="0" kern="1200" baseline="0">
                  <a:solidFill>
                    <a:schemeClr val="bg1"/>
                  </a:solidFill>
                  <a:latin typeface="Avenir Book" panose="02000503020000020003" pitchFamily="2" charset="0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800" b="1" i="0" dirty="0">
                  <a:solidFill>
                    <a:schemeClr val="tx1"/>
                  </a:solidFill>
                  <a:latin typeface="Helvetica" pitchFamily="2" charset="0"/>
                </a:rPr>
                <a:t>Thank you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18E8B5-7B18-474B-BE67-26823ED86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9166" y="5904168"/>
              <a:ext cx="3093668" cy="49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61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2708062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b="0" i="0" spc="0"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B98F-0040-D242-82D2-BDF0012478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5344154"/>
            <a:ext cx="9144000" cy="11299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 spc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</a:p>
          <a:p>
            <a:pPr lvl="0"/>
            <a:r>
              <a:rPr lang="en-US" dirty="0"/>
              <a:t>On Multiple Lines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2CA079-0453-DB48-B732-A9B7FAB20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77" y="491157"/>
            <a:ext cx="2685752" cy="4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1065211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b="0" i="0"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B98F-0040-D242-82D2-BDF0012478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3659190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72BE39-CE16-224E-8020-92B4CA3D0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6863" y="6151982"/>
            <a:ext cx="2685752" cy="4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2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AA20EF-FB7A-2B4B-9174-48B666D2CA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477" y="1065211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b="0" i="0"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99479B8-FCEE-9D41-920E-AD474247C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6871" y="6151983"/>
            <a:ext cx="2685744" cy="42971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FE67EF2-9A31-464C-9609-4AE2D32D89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5477" y="3659190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82755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E23C-A838-7D48-B82D-3EF2DD41A1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9418" y="0"/>
            <a:ext cx="8229600" cy="6858000"/>
          </a:xfrm>
        </p:spPr>
        <p:txBody>
          <a:bodyPr anchor="ctr">
            <a:normAutofit/>
          </a:bodyPr>
          <a:lstStyle>
            <a:lvl1pPr algn="l">
              <a:defRPr sz="6000" b="0" i="0"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Section Slide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F59FC-7C17-9F4B-AC20-B4E33E3B9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1483" y="6254044"/>
            <a:ext cx="370294" cy="4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B53F11B9-39C3-0042-8EC2-E612085BBA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650" y="2096885"/>
            <a:ext cx="8211869" cy="2664230"/>
          </a:xfrm>
        </p:spPr>
        <p:txBody>
          <a:bodyPr lIns="0" tIns="0" rIns="0" bIns="0" anchor="b">
            <a:normAutofit/>
          </a:bodyPr>
          <a:lstStyle>
            <a:lvl1pPr marL="0" indent="0" algn="l" fontAlgn="ctr">
              <a:spcBef>
                <a:spcPts val="0"/>
              </a:spcBef>
              <a:buNone/>
              <a:defRPr sz="6000" b="0" i="0" baseline="0">
                <a:solidFill>
                  <a:schemeClr val="tx1"/>
                </a:solidFill>
                <a:latin typeface="Helvetica" pitchFamily="2" charset="0"/>
                <a:cs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8BABD5A-EDD4-FA49-AB3C-40C8716C8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650" y="4945837"/>
            <a:ext cx="8211869" cy="612679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 b="0" i="0" baseline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9DBEAA-572A-064D-BE5E-C7D4F264E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1483" y="6254044"/>
            <a:ext cx="370294" cy="4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301ABFF-7E2F-AB4D-A859-9B960AB1D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1" b="49233"/>
          <a:stretch/>
        </p:blipFill>
        <p:spPr>
          <a:xfrm>
            <a:off x="-24063" y="506517"/>
            <a:ext cx="10255184" cy="637554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0F59FC-7C17-9F4B-AC20-B4E33E3B95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29327" y="6360854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2D27921-BC70-BB41-8719-BAFC21816C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651" y="2661919"/>
            <a:ext cx="7293192" cy="2099195"/>
          </a:xfrm>
        </p:spPr>
        <p:txBody>
          <a:bodyPr lIns="0" tIns="0" rIns="0" bIns="0" anchor="b">
            <a:normAutofit/>
          </a:bodyPr>
          <a:lstStyle>
            <a:lvl1pPr marL="0" indent="0" algn="l" fontAlgn="ctr">
              <a:spcBef>
                <a:spcPts val="0"/>
              </a:spcBef>
              <a:buNone/>
              <a:defRPr sz="6000" b="0" i="0" baseline="0">
                <a:solidFill>
                  <a:schemeClr val="bg1"/>
                </a:solidFill>
                <a:latin typeface="Helvetica" pitchFamily="2" charset="0"/>
                <a:cs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0F4D6F-E2D2-EE4B-BA18-56FF91FFB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651" y="4945837"/>
            <a:ext cx="7293192" cy="612679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 b="0" i="0" baseline="0">
                <a:solidFill>
                  <a:schemeClr val="bg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86249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D02B3-4DBD-4942-8023-F9BB233BA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tx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86202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CE3C1C-ACDD-2C4C-B379-3459DB8E4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12F495-BBBD-A245-9F8E-EEED64C2D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8" y="6366811"/>
            <a:ext cx="283264" cy="347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3077F-8731-F641-90C9-7311680EB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" y="294466"/>
            <a:ext cx="11291962" cy="867905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75E97AE-C085-624B-BF30-F8399A362DCD}"/>
              </a:ext>
            </a:extLst>
          </p:cNvPr>
          <p:cNvSpPr txBox="1">
            <a:spLocks/>
          </p:cNvSpPr>
          <p:nvPr userDrawn="1"/>
        </p:nvSpPr>
        <p:spPr>
          <a:xfrm>
            <a:off x="11797288" y="6521058"/>
            <a:ext cx="346133" cy="3429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0" kern="1200" baseline="0">
                <a:solidFill>
                  <a:schemeClr val="bg1"/>
                </a:solidFill>
                <a:latin typeface="+mj-lt"/>
                <a:ea typeface="+mn-ea"/>
                <a:cs typeface="Avenir LT Std 55 Roman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B4D9A-7081-B14D-A2FF-19E426324869}" type="slidenum">
              <a:rPr lang="en-US" sz="10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marL="0" marR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2A89E1-DD5D-114F-84AE-F76EF91BE8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51" y="1162371"/>
            <a:ext cx="11291962" cy="39528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288307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73DD6-51AA-9D49-8000-D77E259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25DED-1DA7-A741-BDB2-0878DDBA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29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21" r:id="rId2"/>
    <p:sldLayoutId id="2147483822" r:id="rId3"/>
    <p:sldLayoutId id="2147483820" r:id="rId4"/>
    <p:sldLayoutId id="2147483823" r:id="rId5"/>
    <p:sldLayoutId id="2147483824" r:id="rId6"/>
    <p:sldLayoutId id="2147483825" r:id="rId7"/>
    <p:sldLayoutId id="2147483813" r:id="rId8"/>
    <p:sldLayoutId id="2147483829" r:id="rId9"/>
    <p:sldLayoutId id="2147483828" r:id="rId10"/>
    <p:sldLayoutId id="2147483826" r:id="rId11"/>
    <p:sldLayoutId id="2147483827" r:id="rId12"/>
    <p:sldLayoutId id="2147483832" r:id="rId13"/>
    <p:sldLayoutId id="2147483836" r:id="rId14"/>
    <p:sldLayoutId id="2147483830" r:id="rId15"/>
    <p:sldLayoutId id="2147483834" r:id="rId16"/>
    <p:sldLayoutId id="2147483831" r:id="rId17"/>
    <p:sldLayoutId id="2147483833" r:id="rId18"/>
    <p:sldLayoutId id="2147483835" r:id="rId1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262E-0352-1B4C-93B2-32783605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Using the </a:t>
            </a:r>
            <a:br>
              <a:rPr lang="en-US" dirty="0"/>
            </a:br>
            <a:r>
              <a:rPr lang="en-US" dirty="0"/>
              <a:t>Master Template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B19A9D-5E50-214A-922E-F73D83695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copy and pasting, or dragging slides over from other presentations, make sure to click the carrot and select the option: Destination Theme/Formatting. This will </a:t>
            </a:r>
            <a:br>
              <a:rPr lang="en-US" dirty="0"/>
            </a:br>
            <a:r>
              <a:rPr lang="en-US" dirty="0"/>
              <a:t>adopt the formatting of the new corporate template onto your older slides. Use the font Helvetica, and if not available, use Franklin Gothic (default theme font). 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To delete the old slide, go to View, Master </a:t>
            </a:r>
            <a:br>
              <a:rPr lang="en-US" dirty="0"/>
            </a:br>
            <a:r>
              <a:rPr lang="en-US" dirty="0"/>
              <a:t>then select Slide Master.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Make sure you have deleted any old design elements in the slide.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2BFB7A-2F9E-8143-9731-030260617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6794"/>
            <a:ext cx="2324969" cy="2191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53A07A-6B03-9242-ADCE-1466E108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36" y="2991950"/>
            <a:ext cx="4448096" cy="3015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9B725-387C-214F-9654-7E580F6C1D71}"/>
              </a:ext>
            </a:extLst>
          </p:cNvPr>
          <p:cNvSpPr txBox="1"/>
          <p:nvPr/>
        </p:nvSpPr>
        <p:spPr>
          <a:xfrm>
            <a:off x="8558129" y="1296794"/>
            <a:ext cx="1289959" cy="28922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1000" dirty="0">
                <a:latin typeface="Helvetica Light" panose="020B0403020202020204" pitchFamily="34" charset="0"/>
              </a:rPr>
              <a:t>When copy and pasting a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15988-B63B-A041-B919-173DCF0D062D}"/>
              </a:ext>
            </a:extLst>
          </p:cNvPr>
          <p:cNvSpPr txBox="1"/>
          <p:nvPr/>
        </p:nvSpPr>
        <p:spPr>
          <a:xfrm>
            <a:off x="7051043" y="6054710"/>
            <a:ext cx="1289959" cy="28922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1000" dirty="0">
                <a:latin typeface="Helvetica Light" panose="020B0403020202020204" pitchFamily="34" charset="0"/>
              </a:rPr>
              <a:t>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200733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4DE5-EB81-774A-8435-1293FCCF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5133-9580-7945-B3BF-601DA320C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311805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C08C-82FC-5B4C-B4BC-56B2B40E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8F57D-A4D6-4A47-8585-8503E17FF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92163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45A0-9079-0C43-B1CE-741755DF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8FCEC-E9EA-D44B-907D-0E27F9282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48EC4-A7CA-EE40-B244-89DCEA315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D9044-2342-4248-9C04-C70A723DB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414837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04C9-68BB-7E45-9D58-A6AEBD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95F4B-4A7B-224F-BD91-22C98932D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50" y="2030277"/>
            <a:ext cx="11291961" cy="3942726"/>
          </a:xfrm>
        </p:spPr>
        <p:txBody>
          <a:bodyPr/>
          <a:lstStyle/>
          <a:p>
            <a:r>
              <a:rPr lang="en-US" dirty="0"/>
              <a:t>This is an example of a minimal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62006-2E6B-DA40-8ACA-6E98FFBC5C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5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41CC-ADA5-7E4D-A503-DD0F7E2E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Examples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8A941-2CAB-324E-B219-E5D6C88D3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descriptive copy with an image on the right</a:t>
            </a:r>
          </a:p>
        </p:txBody>
      </p:sp>
      <p:pic>
        <p:nvPicPr>
          <p:cNvPr id="6" name="Picture Placeholder 5" descr="A picture containing white&#10;&#10;Description automatically generated">
            <a:extLst>
              <a:ext uri="{FF2B5EF4-FFF2-40B4-BE49-F238E27FC236}">
                <a16:creationId xmlns:a16="http://schemas.microsoft.com/office/drawing/2014/main" id="{D3B9ED19-D44F-924F-AF8B-C1467C4DE4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66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856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5BCE-D53B-DD4B-AF73-113D8A5E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Examples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A6A10-E26A-6440-86CE-298C7A1C8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descriptive copy with an image </a:t>
            </a:r>
            <a:br>
              <a:rPr lang="en-US" dirty="0"/>
            </a:br>
            <a:r>
              <a:rPr lang="en-US" dirty="0"/>
              <a:t>on the left</a:t>
            </a:r>
          </a:p>
        </p:txBody>
      </p:sp>
      <p:pic>
        <p:nvPicPr>
          <p:cNvPr id="6" name="Picture Placeholder 5" descr="A picture containing white&#10;&#10;Description automatically generated">
            <a:extLst>
              <a:ext uri="{FF2B5EF4-FFF2-40B4-BE49-F238E27FC236}">
                <a16:creationId xmlns:a16="http://schemas.microsoft.com/office/drawing/2014/main" id="{5CB20689-C701-3B4A-9AC6-C5B93F2098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4" b="16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141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49D79-F9FD-234B-AC33-F0BF994500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an example of a minimal description for a product or other details.</a:t>
            </a:r>
          </a:p>
        </p:txBody>
      </p:sp>
    </p:spTree>
    <p:extLst>
      <p:ext uri="{BB962C8B-B14F-4D97-AF65-F5344CB8AC3E}">
        <p14:creationId xmlns:p14="http://schemas.microsoft.com/office/powerpoint/2010/main" val="287739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8A095-B82A-1740-B744-53E0D20E4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This is an example of a minimal description for a product or other details.</a:t>
            </a:r>
          </a:p>
        </p:txBody>
      </p:sp>
    </p:spTree>
    <p:extLst>
      <p:ext uri="{BB962C8B-B14F-4D97-AF65-F5344CB8AC3E}">
        <p14:creationId xmlns:p14="http://schemas.microsoft.com/office/powerpoint/2010/main" val="2160619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hite&#10;&#10;Description automatically generated">
            <a:extLst>
              <a:ext uri="{FF2B5EF4-FFF2-40B4-BE49-F238E27FC236}">
                <a16:creationId xmlns:a16="http://schemas.microsoft.com/office/drawing/2014/main" id="{B9C2385A-B15B-444E-A7BE-C3C44A6C79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9" b="31249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C432C0-8CCC-BA47-A228-B86E983B8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minimal description </a:t>
            </a:r>
            <a:br>
              <a:rPr lang="en-US" dirty="0"/>
            </a:br>
            <a:r>
              <a:rPr lang="en-US" dirty="0"/>
              <a:t>with an image </a:t>
            </a:r>
            <a:br>
              <a:rPr lang="en-US" dirty="0"/>
            </a:br>
            <a:r>
              <a:rPr lang="en-US" dirty="0"/>
              <a:t>(of your choice) in background</a:t>
            </a:r>
          </a:p>
        </p:txBody>
      </p:sp>
    </p:spTree>
    <p:extLst>
      <p:ext uri="{BB962C8B-B14F-4D97-AF65-F5344CB8AC3E}">
        <p14:creationId xmlns:p14="http://schemas.microsoft.com/office/powerpoint/2010/main" val="64135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28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262E-0352-1B4C-93B2-32783605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Boa Constrictor</a:t>
            </a:r>
            <a:br>
              <a:rPr lang="en-US" dirty="0"/>
            </a:br>
            <a:r>
              <a:rPr lang="en-US" dirty="0"/>
              <a:t>Master Template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B19A9D-5E50-214A-922E-F73D83695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This template has numerous slide </a:t>
            </a:r>
            <a:br>
              <a:rPr lang="en-US" dirty="0"/>
            </a:br>
            <a:r>
              <a:rPr lang="en-US" dirty="0"/>
              <a:t>layouts available.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Mix, match, and repeat these available slide designs within your presentation as needed.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To select/view the available slide designs: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In the Home tab, click New Slide.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Select the slide design you want.</a:t>
            </a:r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702938-8AB3-E942-9212-71967EDF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25" y="1473953"/>
            <a:ext cx="5445412" cy="39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94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262E-0352-1B4C-93B2-327836051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B19A9D-5E50-214A-922E-F73D83695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To My Presentation On One Line</a:t>
            </a:r>
          </a:p>
        </p:txBody>
      </p:sp>
    </p:spTree>
    <p:extLst>
      <p:ext uri="{BB962C8B-B14F-4D97-AF65-F5344CB8AC3E}">
        <p14:creationId xmlns:p14="http://schemas.microsoft.com/office/powerpoint/2010/main" val="425014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1B1D-82B3-B347-B2BA-791C82B52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B14FB-C2FD-5E4C-8557-A0EC04291F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Example of Descriptive Copy</a:t>
            </a:r>
          </a:p>
          <a:p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402727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6141-AB7D-9746-AAE4-C74C0F674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2E077-9871-F648-85A7-08F434D95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Example of Descriptive Copy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73485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DA18-5C19-0A48-B8B1-4A62FA24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084D6-7C88-644C-BF7A-A5F1D875B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Example of Descriptive Text</a:t>
            </a:r>
          </a:p>
          <a:p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410138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D5EA-D9C4-D940-84B3-0999DB894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9418" y="0"/>
            <a:ext cx="8229600" cy="6858000"/>
          </a:xfrm>
        </p:spPr>
        <p:txBody>
          <a:bodyPr/>
          <a:lstStyle/>
          <a:p>
            <a:r>
              <a:rPr lang="en-US"/>
              <a:t>Section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5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EE98EC-5D30-674C-8588-9626C6402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CFD10-95D9-6645-AEBC-6531164FC8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7998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C40189D-5629-9340-A993-ADE21D91A4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82808-CB48-6140-AC17-62EB7E668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An Example of Descriptive Copy </a:t>
            </a:r>
            <a:br>
              <a:rPr lang="en-US" dirty="0"/>
            </a:br>
            <a:r>
              <a:rPr lang="en-US" dirty="0"/>
              <a:t>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2742042799"/>
      </p:ext>
    </p:extLst>
  </p:cSld>
  <p:clrMapOvr>
    <a:masterClrMapping/>
  </p:clrMapOvr>
</p:sld>
</file>

<file path=ppt/theme/theme1.xml><?xml version="1.0" encoding="utf-8"?>
<a:theme xmlns:a="http://schemas.openxmlformats.org/drawingml/2006/main" name="Boa Constrictor Maste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eeda718-5b0b-445d-87da-0811d15a02e6">
      <UserInfo>
        <DisplayName>Sarah Handlos</DisplayName>
        <AccountId>19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13E73ABB0D8C42B57EE9EE843649B4" ma:contentTypeVersion="12" ma:contentTypeDescription="Create a new document." ma:contentTypeScope="" ma:versionID="3ac9aedca5171db97c2d4e7bdfb95eb5">
  <xsd:schema xmlns:xsd="http://www.w3.org/2001/XMLSchema" xmlns:xs="http://www.w3.org/2001/XMLSchema" xmlns:p="http://schemas.microsoft.com/office/2006/metadata/properties" xmlns:ns2="fcf19c53-930a-4685-ae2d-e9137499cd31" xmlns:ns3="3eeda718-5b0b-445d-87da-0811d15a02e6" targetNamespace="http://schemas.microsoft.com/office/2006/metadata/properties" ma:root="true" ma:fieldsID="fc75d60374370dca02e568e0f25d8c82" ns2:_="" ns3:_="">
    <xsd:import namespace="fcf19c53-930a-4685-ae2d-e9137499cd31"/>
    <xsd:import namespace="3eeda718-5b0b-445d-87da-0811d15a02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19c53-930a-4685-ae2d-e9137499cd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da718-5b0b-445d-87da-0811d15a02e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C72BF6-8F5D-4B0C-A1E6-16AE1C3CC43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3eeda718-5b0b-445d-87da-0811d15a02e6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cf19c53-930a-4685-ae2d-e9137499cd3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3CB703A-F226-43F3-B7C1-07A5B88BCE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5B1434-8A5C-42C1-9C9B-3B4C82B8E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19c53-930a-4685-ae2d-e9137499cd31"/>
    <ds:schemaRef ds:uri="3eeda718-5b0b-445d-87da-0811d15a02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375</Words>
  <Application>Microsoft Macintosh PowerPoint</Application>
  <PresentationFormat>Widescreen</PresentationFormat>
  <Paragraphs>51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Helvetica</vt:lpstr>
      <vt:lpstr>Helvetica Light</vt:lpstr>
      <vt:lpstr>Helvetica Light</vt:lpstr>
      <vt:lpstr>Boa Constrictor Master Template</vt:lpstr>
      <vt:lpstr>Before Using the  Master Template</vt:lpstr>
      <vt:lpstr>Using the Boa Constrictor Master Template</vt:lpstr>
      <vt:lpstr>Title of Presentation  on Two Lines</vt:lpstr>
      <vt:lpstr>Title Slide on Two Lines</vt:lpstr>
      <vt:lpstr>Title Slide</vt:lpstr>
      <vt:lpstr>Title Slide</vt:lpstr>
      <vt:lpstr>Section Slide</vt:lpstr>
      <vt:lpstr>PowerPoint Presentation</vt:lpstr>
      <vt:lpstr>PowerPoint Presentation</vt:lpstr>
      <vt:lpstr>Title Style</vt:lpstr>
      <vt:lpstr>Title Style</vt:lpstr>
      <vt:lpstr>Title Style</vt:lpstr>
      <vt:lpstr>Title Style</vt:lpstr>
      <vt:lpstr>Text Examples  On Two Lines</vt:lpstr>
      <vt:lpstr>Text Examples  On Two Lines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Begin Using Q2’s PPT Template</dc:title>
  <dc:creator>Tia Nieland</dc:creator>
  <cp:lastModifiedBy>Tia Nieland</cp:lastModifiedBy>
  <cp:revision>13</cp:revision>
  <cp:lastPrinted>2016-11-01T13:43:52Z</cp:lastPrinted>
  <dcterms:created xsi:type="dcterms:W3CDTF">2021-04-20T18:01:43Z</dcterms:created>
  <dcterms:modified xsi:type="dcterms:W3CDTF">2021-04-21T15:36:37Z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0x010100D213E73ABB0D8C42B57EE9EE843649B4</vt:lpwstr>
  </property>
  <property fmtid="{D5CDD505-2E9C-101B-9397-08002B2CF9AE}" pid="3" name="_dlc_DocIdItemGuid">
    <vt:lpwstr>4b2698cb-5659-4c30-b76b-a53259e77d61</vt:lpwstr>
  </property>
</Properties>
</file>